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3" r:id="rId8"/>
    <p:sldId id="265" r:id="rId9"/>
    <p:sldId id="266" r:id="rId10"/>
    <p:sldId id="267" r:id="rId11"/>
    <p:sldId id="268" r:id="rId12"/>
    <p:sldId id="270" r:id="rId13"/>
    <p:sldId id="269" r:id="rId14"/>
    <p:sldId id="261" r:id="rId1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/>
          <p:nvPr/>
        </p:nvSpPr>
        <p:spPr>
          <a:xfrm>
            <a:off x="0" y="-3172"/>
            <a:ext cx="12191996" cy="520382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3278"/>
              <a:gd name="f5" fmla="val 3090"/>
              <a:gd name="f6" fmla="val 943"/>
              <a:gd name="f7" fmla="val 1123"/>
              <a:gd name="f8" fmla="val 3270"/>
              <a:gd name="f9" fmla="val 1127"/>
              <a:gd name="f10" fmla="val 3272"/>
              <a:gd name="f11" fmla="val 1133"/>
              <a:gd name="f12" fmla="val 3275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3278"/>
              <a:gd name="f22" fmla="+- f4 0 f2"/>
              <a:gd name="f23" fmla="+- f3 0 f2"/>
              <a:gd name="f24" fmla="*/ f23 1 5760"/>
              <a:gd name="f25" fmla="*/ f22 1 3278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3278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ctrTitle"/>
          </p:nvPr>
        </p:nvSpPr>
        <p:spPr>
          <a:xfrm>
            <a:off x="810002" y="1449150"/>
            <a:ext cx="10572000" cy="2971050"/>
          </a:xfrm>
        </p:spPr>
        <p:txBody>
          <a:bodyPr/>
          <a:lstStyle>
            <a:lvl1pPr>
              <a:defRPr sz="5400"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Subtitle 2"/>
          <p:cNvSpPr txBox="1">
            <a:spLocks noGrp="1"/>
          </p:cNvSpPr>
          <p:nvPr>
            <p:ph type="subTitle" idx="1"/>
          </p:nvPr>
        </p:nvSpPr>
        <p:spPr>
          <a:xfrm>
            <a:off x="810002" y="5280842"/>
            <a:ext cx="10572000" cy="434970"/>
          </a:xfrm>
        </p:spPr>
        <p:txBody>
          <a:bodyPr anchor="t"/>
          <a:lstStyle>
            <a:lvl1pPr marL="0" indent="0">
              <a:buNone/>
              <a:defRPr/>
            </a:lvl1pPr>
          </a:lstStyle>
          <a:p>
            <a:pPr lvl="0"/>
            <a:r>
              <a:rPr lang="es-ES"/>
              <a:t>Haga clic para editar el estilo de subtítulo del patrón</a:t>
            </a:r>
            <a:endParaRPr lang="en-US"/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E0510F0-FEBC-4940-8270-D6506BADA185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00CAACB-9C4A-4ED9-B961-7FCD4DD01658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21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10002" y="4800600"/>
            <a:ext cx="10561420" cy="566735"/>
          </a:xfrm>
        </p:spPr>
        <p:txBody>
          <a:bodyPr>
            <a:normAutofit/>
          </a:bodyPr>
          <a:lstStyle>
            <a:lvl1pPr>
              <a:defRPr sz="2400" b="0"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14"/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4800600"/>
          </a:xfrm>
          <a:ln w="9528" cap="rnd">
            <a:solidFill>
              <a:srgbClr val="636363"/>
            </a:solidFill>
            <a:prstDash val="solid"/>
          </a:ln>
        </p:spPr>
        <p:txBody>
          <a:bodyPr anchor="t"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810002" y="5367335"/>
            <a:ext cx="10561420" cy="493711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200"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487FC13-45BD-45CD-9FC1-C0FCE83932E6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282E2F1-B2DF-4CB6-BC8B-89BD981DB126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29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/>
          <p:nvPr/>
        </p:nvSpPr>
        <p:spPr>
          <a:xfrm>
            <a:off x="631694" y="1081451"/>
            <a:ext cx="6332412" cy="3239188"/>
          </a:xfrm>
          <a:custGeom>
            <a:avLst/>
            <a:gdLst>
              <a:gd name="f0" fmla="val w"/>
              <a:gd name="f1" fmla="val h"/>
              <a:gd name="f2" fmla="val 0"/>
              <a:gd name="f3" fmla="val 3384"/>
              <a:gd name="f4" fmla="val 2308"/>
              <a:gd name="f5" fmla="val 3340"/>
              <a:gd name="f6" fmla="val 44"/>
              <a:gd name="f7" fmla="val 34"/>
              <a:gd name="f8" fmla="val 26"/>
              <a:gd name="f9" fmla="val 4"/>
              <a:gd name="f10" fmla="val 20"/>
              <a:gd name="f11" fmla="val 8"/>
              <a:gd name="f12" fmla="val 12"/>
              <a:gd name="f13" fmla="val 2076"/>
              <a:gd name="f14" fmla="val 2086"/>
              <a:gd name="f15" fmla="val 2094"/>
              <a:gd name="f16" fmla="val 2100"/>
              <a:gd name="f17" fmla="val 2108"/>
              <a:gd name="f18" fmla="val 2112"/>
              <a:gd name="f19" fmla="val 2116"/>
              <a:gd name="f20" fmla="val 2120"/>
              <a:gd name="f21" fmla="val 474"/>
              <a:gd name="f22" fmla="val 650"/>
              <a:gd name="f23" fmla="val 2296"/>
              <a:gd name="f24" fmla="val 656"/>
              <a:gd name="f25" fmla="val 2300"/>
              <a:gd name="f26" fmla="val 664"/>
              <a:gd name="f27" fmla="val 2304"/>
              <a:gd name="f28" fmla="val 672"/>
              <a:gd name="f29" fmla="val 680"/>
              <a:gd name="f30" fmla="val 688"/>
              <a:gd name="f31" fmla="val 696"/>
              <a:gd name="f32" fmla="val 704"/>
              <a:gd name="f33" fmla="val 710"/>
              <a:gd name="f34" fmla="val 886"/>
              <a:gd name="f35" fmla="val 3350"/>
              <a:gd name="f36" fmla="val 3358"/>
              <a:gd name="f37" fmla="val 3364"/>
              <a:gd name="f38" fmla="val 3372"/>
              <a:gd name="f39" fmla="val 3376"/>
              <a:gd name="f40" fmla="val 3380"/>
              <a:gd name="f41" fmla="*/ f0 1 3384"/>
              <a:gd name="f42" fmla="*/ f1 1 2308"/>
              <a:gd name="f43" fmla="+- f4 0 f2"/>
              <a:gd name="f44" fmla="+- f3 0 f2"/>
              <a:gd name="f45" fmla="*/ f44 1 3384"/>
              <a:gd name="f46" fmla="*/ f43 1 2308"/>
              <a:gd name="f47" fmla="*/ 0 1 f45"/>
              <a:gd name="f48" fmla="*/ f3 1 f45"/>
              <a:gd name="f49" fmla="*/ 0 1 f46"/>
              <a:gd name="f50" fmla="*/ f4 1 f46"/>
              <a:gd name="f51" fmla="*/ f47 f41 1"/>
              <a:gd name="f52" fmla="*/ f48 f41 1"/>
              <a:gd name="f53" fmla="*/ f50 f42 1"/>
              <a:gd name="f54" fmla="*/ f49 f4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1" t="f54" r="f52" b="f53"/>
            <a:pathLst>
              <a:path w="3384" h="2308">
                <a:moveTo>
                  <a:pt x="f5" y="f2"/>
                </a:moveTo>
                <a:lnTo>
                  <a:pt x="f6" y="f2"/>
                </a:lnTo>
                <a:lnTo>
                  <a:pt x="f6" y="f2"/>
                </a:lnTo>
                <a:lnTo>
                  <a:pt x="f7" y="f2"/>
                </a:lnTo>
                <a:lnTo>
                  <a:pt x="f8" y="f9"/>
                </a:lnTo>
                <a:lnTo>
                  <a:pt x="f10" y="f11"/>
                </a:lnTo>
                <a:lnTo>
                  <a:pt x="f12" y="f12"/>
                </a:lnTo>
                <a:lnTo>
                  <a:pt x="f11" y="f10"/>
                </a:lnTo>
                <a:lnTo>
                  <a:pt x="f9" y="f8"/>
                </a:lnTo>
                <a:lnTo>
                  <a:pt x="f2" y="f7"/>
                </a:lnTo>
                <a:lnTo>
                  <a:pt x="f2" y="f6"/>
                </a:lnTo>
                <a:lnTo>
                  <a:pt x="f2" y="f13"/>
                </a:lnTo>
                <a:lnTo>
                  <a:pt x="f2" y="f13"/>
                </a:lnTo>
                <a:lnTo>
                  <a:pt x="f2" y="f14"/>
                </a:lnTo>
                <a:lnTo>
                  <a:pt x="f9" y="f15"/>
                </a:lnTo>
                <a:lnTo>
                  <a:pt x="f11" y="f16"/>
                </a:lnTo>
                <a:lnTo>
                  <a:pt x="f12" y="f17"/>
                </a:lnTo>
                <a:lnTo>
                  <a:pt x="f10" y="f18"/>
                </a:lnTo>
                <a:lnTo>
                  <a:pt x="f8" y="f19"/>
                </a:lnTo>
                <a:lnTo>
                  <a:pt x="f7" y="f20"/>
                </a:lnTo>
                <a:lnTo>
                  <a:pt x="f6" y="f20"/>
                </a:lnTo>
                <a:lnTo>
                  <a:pt x="f21" y="f20"/>
                </a:lnTo>
                <a:lnTo>
                  <a:pt x="f22" y="f23"/>
                </a:lnTo>
                <a:lnTo>
                  <a:pt x="f22" y="f23"/>
                </a:lnTo>
                <a:lnTo>
                  <a:pt x="f24" y="f25"/>
                </a:lnTo>
                <a:lnTo>
                  <a:pt x="f26" y="f27"/>
                </a:lnTo>
                <a:lnTo>
                  <a:pt x="f28" y="f4"/>
                </a:lnTo>
                <a:lnTo>
                  <a:pt x="f29" y="f4"/>
                </a:lnTo>
                <a:lnTo>
                  <a:pt x="f30" y="f4"/>
                </a:lnTo>
                <a:lnTo>
                  <a:pt x="f31" y="f27"/>
                </a:lnTo>
                <a:lnTo>
                  <a:pt x="f32" y="f25"/>
                </a:lnTo>
                <a:lnTo>
                  <a:pt x="f33" y="f23"/>
                </a:lnTo>
                <a:lnTo>
                  <a:pt x="f34" y="f20"/>
                </a:lnTo>
                <a:lnTo>
                  <a:pt x="f5" y="f20"/>
                </a:lnTo>
                <a:lnTo>
                  <a:pt x="f5" y="f20"/>
                </a:lnTo>
                <a:lnTo>
                  <a:pt x="f35" y="f20"/>
                </a:lnTo>
                <a:lnTo>
                  <a:pt x="f36" y="f19"/>
                </a:lnTo>
                <a:lnTo>
                  <a:pt x="f37" y="f18"/>
                </a:lnTo>
                <a:lnTo>
                  <a:pt x="f38" y="f17"/>
                </a:lnTo>
                <a:lnTo>
                  <a:pt x="f39" y="f16"/>
                </a:lnTo>
                <a:lnTo>
                  <a:pt x="f40" y="f15"/>
                </a:lnTo>
                <a:lnTo>
                  <a:pt x="f3" y="f14"/>
                </a:lnTo>
                <a:lnTo>
                  <a:pt x="f3" y="f13"/>
                </a:lnTo>
                <a:lnTo>
                  <a:pt x="f3" y="f6"/>
                </a:lnTo>
                <a:lnTo>
                  <a:pt x="f3" y="f6"/>
                </a:lnTo>
                <a:lnTo>
                  <a:pt x="f3" y="f7"/>
                </a:lnTo>
                <a:lnTo>
                  <a:pt x="f40" y="f8"/>
                </a:lnTo>
                <a:lnTo>
                  <a:pt x="f39" y="f10"/>
                </a:lnTo>
                <a:lnTo>
                  <a:pt x="f38" y="f12"/>
                </a:lnTo>
                <a:lnTo>
                  <a:pt x="f37" y="f11"/>
                </a:lnTo>
                <a:lnTo>
                  <a:pt x="f36" y="f9"/>
                </a:lnTo>
                <a:lnTo>
                  <a:pt x="f35" y="f2"/>
                </a:lnTo>
                <a:lnTo>
                  <a:pt x="f5" y="f2"/>
                </a:lnTo>
                <a:lnTo>
                  <a:pt x="f5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850986" y="1238499"/>
            <a:ext cx="5893838" cy="2645907"/>
          </a:xfrm>
        </p:spPr>
        <p:txBody>
          <a:bodyPr/>
          <a:lstStyle>
            <a:lvl1pPr>
              <a:defRPr sz="4200"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853190" y="4443682"/>
            <a:ext cx="5891634" cy="713241"/>
          </a:xfrm>
        </p:spPr>
        <p:txBody>
          <a:bodyPr anchor="t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Text Placeholder 5"/>
          <p:cNvSpPr txBox="1">
            <a:spLocks noGrp="1"/>
          </p:cNvSpPr>
          <p:nvPr>
            <p:ph type="body" idx="4294967295"/>
          </p:nvPr>
        </p:nvSpPr>
        <p:spPr>
          <a:xfrm>
            <a:off x="7574642" y="1081451"/>
            <a:ext cx="3810003" cy="4075462"/>
          </a:xfrm>
        </p:spPr>
        <p:txBody>
          <a:bodyPr anchor="t"/>
          <a:lstStyle>
            <a:lvl1pPr marL="0" indent="0">
              <a:buNone/>
              <a:defRPr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89F14EE-A8D6-4EB9-8321-9F1FD802AE66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FB0725C-45DD-43BE-8954-F6FC8377166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915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/>
          <p:nvPr/>
        </p:nvSpPr>
        <p:spPr>
          <a:xfrm>
            <a:off x="1140887" y="2286585"/>
            <a:ext cx="4895112" cy="2503974"/>
          </a:xfrm>
          <a:custGeom>
            <a:avLst/>
            <a:gdLst>
              <a:gd name="f0" fmla="val w"/>
              <a:gd name="f1" fmla="val h"/>
              <a:gd name="f2" fmla="val 0"/>
              <a:gd name="f3" fmla="val 3384"/>
              <a:gd name="f4" fmla="val 2308"/>
              <a:gd name="f5" fmla="val 3340"/>
              <a:gd name="f6" fmla="val 44"/>
              <a:gd name="f7" fmla="val 34"/>
              <a:gd name="f8" fmla="val 26"/>
              <a:gd name="f9" fmla="val 4"/>
              <a:gd name="f10" fmla="val 20"/>
              <a:gd name="f11" fmla="val 8"/>
              <a:gd name="f12" fmla="val 12"/>
              <a:gd name="f13" fmla="val 2076"/>
              <a:gd name="f14" fmla="val 2086"/>
              <a:gd name="f15" fmla="val 2094"/>
              <a:gd name="f16" fmla="val 2100"/>
              <a:gd name="f17" fmla="val 2108"/>
              <a:gd name="f18" fmla="val 2112"/>
              <a:gd name="f19" fmla="val 2116"/>
              <a:gd name="f20" fmla="val 2120"/>
              <a:gd name="f21" fmla="val 474"/>
              <a:gd name="f22" fmla="val 650"/>
              <a:gd name="f23" fmla="val 2296"/>
              <a:gd name="f24" fmla="val 656"/>
              <a:gd name="f25" fmla="val 2300"/>
              <a:gd name="f26" fmla="val 664"/>
              <a:gd name="f27" fmla="val 2304"/>
              <a:gd name="f28" fmla="val 672"/>
              <a:gd name="f29" fmla="val 680"/>
              <a:gd name="f30" fmla="val 688"/>
              <a:gd name="f31" fmla="val 696"/>
              <a:gd name="f32" fmla="val 704"/>
              <a:gd name="f33" fmla="val 710"/>
              <a:gd name="f34" fmla="val 886"/>
              <a:gd name="f35" fmla="val 3350"/>
              <a:gd name="f36" fmla="val 3358"/>
              <a:gd name="f37" fmla="val 3364"/>
              <a:gd name="f38" fmla="val 3372"/>
              <a:gd name="f39" fmla="val 3376"/>
              <a:gd name="f40" fmla="val 3380"/>
              <a:gd name="f41" fmla="*/ f0 1 3384"/>
              <a:gd name="f42" fmla="*/ f1 1 2308"/>
              <a:gd name="f43" fmla="+- f4 0 f2"/>
              <a:gd name="f44" fmla="+- f3 0 f2"/>
              <a:gd name="f45" fmla="*/ f44 1 3384"/>
              <a:gd name="f46" fmla="*/ f43 1 2308"/>
              <a:gd name="f47" fmla="*/ 0 1 f45"/>
              <a:gd name="f48" fmla="*/ f3 1 f45"/>
              <a:gd name="f49" fmla="*/ 0 1 f46"/>
              <a:gd name="f50" fmla="*/ f4 1 f46"/>
              <a:gd name="f51" fmla="*/ f47 f41 1"/>
              <a:gd name="f52" fmla="*/ f48 f41 1"/>
              <a:gd name="f53" fmla="*/ f50 f42 1"/>
              <a:gd name="f54" fmla="*/ f49 f4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1" t="f54" r="f52" b="f53"/>
            <a:pathLst>
              <a:path w="3384" h="2308">
                <a:moveTo>
                  <a:pt x="f5" y="f2"/>
                </a:moveTo>
                <a:lnTo>
                  <a:pt x="f6" y="f2"/>
                </a:lnTo>
                <a:lnTo>
                  <a:pt x="f6" y="f2"/>
                </a:lnTo>
                <a:lnTo>
                  <a:pt x="f7" y="f2"/>
                </a:lnTo>
                <a:lnTo>
                  <a:pt x="f8" y="f9"/>
                </a:lnTo>
                <a:lnTo>
                  <a:pt x="f10" y="f11"/>
                </a:lnTo>
                <a:lnTo>
                  <a:pt x="f12" y="f12"/>
                </a:lnTo>
                <a:lnTo>
                  <a:pt x="f11" y="f10"/>
                </a:lnTo>
                <a:lnTo>
                  <a:pt x="f9" y="f8"/>
                </a:lnTo>
                <a:lnTo>
                  <a:pt x="f2" y="f7"/>
                </a:lnTo>
                <a:lnTo>
                  <a:pt x="f2" y="f6"/>
                </a:lnTo>
                <a:lnTo>
                  <a:pt x="f2" y="f13"/>
                </a:lnTo>
                <a:lnTo>
                  <a:pt x="f2" y="f13"/>
                </a:lnTo>
                <a:lnTo>
                  <a:pt x="f2" y="f14"/>
                </a:lnTo>
                <a:lnTo>
                  <a:pt x="f9" y="f15"/>
                </a:lnTo>
                <a:lnTo>
                  <a:pt x="f11" y="f16"/>
                </a:lnTo>
                <a:lnTo>
                  <a:pt x="f12" y="f17"/>
                </a:lnTo>
                <a:lnTo>
                  <a:pt x="f10" y="f18"/>
                </a:lnTo>
                <a:lnTo>
                  <a:pt x="f8" y="f19"/>
                </a:lnTo>
                <a:lnTo>
                  <a:pt x="f7" y="f20"/>
                </a:lnTo>
                <a:lnTo>
                  <a:pt x="f6" y="f20"/>
                </a:lnTo>
                <a:lnTo>
                  <a:pt x="f21" y="f20"/>
                </a:lnTo>
                <a:lnTo>
                  <a:pt x="f22" y="f23"/>
                </a:lnTo>
                <a:lnTo>
                  <a:pt x="f22" y="f23"/>
                </a:lnTo>
                <a:lnTo>
                  <a:pt x="f24" y="f25"/>
                </a:lnTo>
                <a:lnTo>
                  <a:pt x="f26" y="f27"/>
                </a:lnTo>
                <a:lnTo>
                  <a:pt x="f28" y="f4"/>
                </a:lnTo>
                <a:lnTo>
                  <a:pt x="f29" y="f4"/>
                </a:lnTo>
                <a:lnTo>
                  <a:pt x="f30" y="f4"/>
                </a:lnTo>
                <a:lnTo>
                  <a:pt x="f31" y="f27"/>
                </a:lnTo>
                <a:lnTo>
                  <a:pt x="f32" y="f25"/>
                </a:lnTo>
                <a:lnTo>
                  <a:pt x="f33" y="f23"/>
                </a:lnTo>
                <a:lnTo>
                  <a:pt x="f34" y="f20"/>
                </a:lnTo>
                <a:lnTo>
                  <a:pt x="f5" y="f20"/>
                </a:lnTo>
                <a:lnTo>
                  <a:pt x="f5" y="f20"/>
                </a:lnTo>
                <a:lnTo>
                  <a:pt x="f35" y="f20"/>
                </a:lnTo>
                <a:lnTo>
                  <a:pt x="f36" y="f19"/>
                </a:lnTo>
                <a:lnTo>
                  <a:pt x="f37" y="f18"/>
                </a:lnTo>
                <a:lnTo>
                  <a:pt x="f38" y="f17"/>
                </a:lnTo>
                <a:lnTo>
                  <a:pt x="f39" y="f16"/>
                </a:lnTo>
                <a:lnTo>
                  <a:pt x="f40" y="f15"/>
                </a:lnTo>
                <a:lnTo>
                  <a:pt x="f3" y="f14"/>
                </a:lnTo>
                <a:lnTo>
                  <a:pt x="f3" y="f13"/>
                </a:lnTo>
                <a:lnTo>
                  <a:pt x="f3" y="f6"/>
                </a:lnTo>
                <a:lnTo>
                  <a:pt x="f3" y="f6"/>
                </a:lnTo>
                <a:lnTo>
                  <a:pt x="f3" y="f7"/>
                </a:lnTo>
                <a:lnTo>
                  <a:pt x="f40" y="f8"/>
                </a:lnTo>
                <a:lnTo>
                  <a:pt x="f39" y="f10"/>
                </a:lnTo>
                <a:lnTo>
                  <a:pt x="f38" y="f12"/>
                </a:lnTo>
                <a:lnTo>
                  <a:pt x="f37" y="f11"/>
                </a:lnTo>
                <a:lnTo>
                  <a:pt x="f36" y="f9"/>
                </a:lnTo>
                <a:lnTo>
                  <a:pt x="f35" y="f2"/>
                </a:lnTo>
                <a:lnTo>
                  <a:pt x="f5" y="f2"/>
                </a:lnTo>
                <a:lnTo>
                  <a:pt x="f5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1357088" y="2435952"/>
            <a:ext cx="4382518" cy="200778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Text Placeholder 5"/>
          <p:cNvSpPr txBox="1">
            <a:spLocks noGrp="1"/>
          </p:cNvSpPr>
          <p:nvPr>
            <p:ph type="body" idx="4294967295"/>
          </p:nvPr>
        </p:nvSpPr>
        <p:spPr>
          <a:xfrm>
            <a:off x="6155996" y="2286000"/>
            <a:ext cx="4880299" cy="2295528"/>
          </a:xfrm>
        </p:spPr>
        <p:txBody>
          <a:bodyPr anchor="t"/>
          <a:lstStyle>
            <a:lvl1pPr marL="0" indent="0">
              <a:buNone/>
              <a:defRPr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5A003A8-39EC-48F8-8FA6-CB6DA4C8F614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6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3A0FE16-3C8A-41AC-A057-0CA9F9F39E7F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86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/>
          <p:nvPr/>
        </p:nvSpPr>
        <p:spPr>
          <a:xfrm>
            <a:off x="0" y="0"/>
            <a:ext cx="12191996" cy="218599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1377"/>
              <a:gd name="f5" fmla="val 1189"/>
              <a:gd name="f6" fmla="val 943"/>
              <a:gd name="f7" fmla="val 1123"/>
              <a:gd name="f8" fmla="val 1369"/>
              <a:gd name="f9" fmla="val 1127"/>
              <a:gd name="f10" fmla="val 1371"/>
              <a:gd name="f11" fmla="val 1133"/>
              <a:gd name="f12" fmla="val 1374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1377"/>
              <a:gd name="f22" fmla="+- f4 0 f2"/>
              <a:gd name="f23" fmla="+- f3 0 f2"/>
              <a:gd name="f24" fmla="*/ f23 1 5760"/>
              <a:gd name="f25" fmla="*/ f22 1 1377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1377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Vertical Text Placehold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478C3A9-F7FE-4559-BECE-25E0C9411A64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05F5F91-605F-4502-8E78-ED0CFB67C060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125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/>
          <p:nvPr/>
        </p:nvSpPr>
        <p:spPr>
          <a:xfrm>
            <a:off x="7669648" y="446090"/>
            <a:ext cx="4522348" cy="5414957"/>
          </a:xfrm>
          <a:custGeom>
            <a:avLst/>
            <a:gdLst>
              <a:gd name="f0" fmla="val w"/>
              <a:gd name="f1" fmla="val h"/>
              <a:gd name="f2" fmla="val 0"/>
              <a:gd name="f3" fmla="val 2879"/>
              <a:gd name="f4" fmla="val 4320"/>
              <a:gd name="f5" fmla="val 183"/>
              <a:gd name="f6" fmla="val 1197"/>
              <a:gd name="f7" fmla="val 8"/>
              <a:gd name="f8" fmla="val 1372"/>
              <a:gd name="f9" fmla="val 6"/>
              <a:gd name="f10" fmla="val 1376"/>
              <a:gd name="f11" fmla="val 3"/>
              <a:gd name="f12" fmla="val 1382"/>
              <a:gd name="f13" fmla="val 1387"/>
              <a:gd name="f14" fmla="val 1393"/>
              <a:gd name="f15" fmla="val 1399"/>
              <a:gd name="f16" fmla="val 1404"/>
              <a:gd name="f17" fmla="val 1410"/>
              <a:gd name="f18" fmla="val 1414"/>
              <a:gd name="f19" fmla="val 1589"/>
              <a:gd name="f20" fmla="*/ f0 1 2879"/>
              <a:gd name="f21" fmla="*/ f1 1 4320"/>
              <a:gd name="f22" fmla="+- f4 0 f2"/>
              <a:gd name="f23" fmla="+- f3 0 f2"/>
              <a:gd name="f24" fmla="*/ f23 1 2879"/>
              <a:gd name="f25" fmla="*/ f22 1 4320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2879" h="4320">
                <a:moveTo>
                  <a:pt x="f5" y="f2"/>
                </a:moveTo>
                <a:lnTo>
                  <a:pt x="f5" y="f6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2" y="f13"/>
                </a:lnTo>
                <a:lnTo>
                  <a:pt x="f2" y="f14"/>
                </a:lnTo>
                <a:lnTo>
                  <a:pt x="f2" y="f15"/>
                </a:lnTo>
                <a:lnTo>
                  <a:pt x="f11" y="f16"/>
                </a:lnTo>
                <a:lnTo>
                  <a:pt x="f9" y="f17"/>
                </a:lnTo>
                <a:lnTo>
                  <a:pt x="f7" y="f18"/>
                </a:lnTo>
                <a:lnTo>
                  <a:pt x="f5" y="f19"/>
                </a:lnTo>
                <a:lnTo>
                  <a:pt x="f5" y="f4"/>
                </a:lnTo>
                <a:lnTo>
                  <a:pt x="f3" y="f4"/>
                </a:lnTo>
                <a:lnTo>
                  <a:pt x="f3" y="f2"/>
                </a:lnTo>
                <a:lnTo>
                  <a:pt x="f5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8183541" y="586166"/>
            <a:ext cx="2494794" cy="513479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810002" y="446090"/>
            <a:ext cx="6611541" cy="5414957"/>
          </a:xfrm>
        </p:spPr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B0B6FD0-6845-4E51-A648-2C2288D12E3D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4EAAC5E-4E08-4CCA-BEA7-2B582BDE0C4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03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/>
          <p:nvPr/>
        </p:nvSpPr>
        <p:spPr>
          <a:xfrm>
            <a:off x="0" y="0"/>
            <a:ext cx="12191996" cy="218599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1377"/>
              <a:gd name="f5" fmla="val 1189"/>
              <a:gd name="f6" fmla="val 943"/>
              <a:gd name="f7" fmla="val 1123"/>
              <a:gd name="f8" fmla="val 1369"/>
              <a:gd name="f9" fmla="val 1127"/>
              <a:gd name="f10" fmla="val 1371"/>
              <a:gd name="f11" fmla="val 1133"/>
              <a:gd name="f12" fmla="val 1374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1377"/>
              <a:gd name="f22" fmla="+- f4 0 f2"/>
              <a:gd name="f23" fmla="+- f3 0 f2"/>
              <a:gd name="f24" fmla="*/ f23 1 5760"/>
              <a:gd name="f25" fmla="*/ f22 1 1377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1377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Content Placeholder 2"/>
          <p:cNvSpPr txBox="1">
            <a:spLocks noGrp="1"/>
          </p:cNvSpPr>
          <p:nvPr>
            <p:ph idx="1"/>
          </p:nvPr>
        </p:nvSpPr>
        <p:spPr>
          <a:xfrm>
            <a:off x="818708" y="2222284"/>
            <a:ext cx="10554571" cy="363651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72BC537-C2DF-4933-84FD-B0736C12B618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26FF84C-2F5B-4430-9D04-F4DDED1D8BD9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168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"/>
          <p:cNvSpPr/>
          <p:nvPr/>
        </p:nvSpPr>
        <p:spPr>
          <a:xfrm>
            <a:off x="0" y="0"/>
            <a:ext cx="12191996" cy="520382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3278"/>
              <a:gd name="f5" fmla="val 3090"/>
              <a:gd name="f6" fmla="val 4817"/>
              <a:gd name="f7" fmla="val 4637"/>
              <a:gd name="f8" fmla="val 3270"/>
              <a:gd name="f9" fmla="val 4633"/>
              <a:gd name="f10" fmla="val 3272"/>
              <a:gd name="f11" fmla="val 4627"/>
              <a:gd name="f12" fmla="val 3275"/>
              <a:gd name="f13" fmla="val 4621"/>
              <a:gd name="f14" fmla="val 4616"/>
              <a:gd name="f15" fmla="val 4610"/>
              <a:gd name="f16" fmla="val 4605"/>
              <a:gd name="f17" fmla="val 4599"/>
              <a:gd name="f18" fmla="val 4595"/>
              <a:gd name="f19" fmla="val 4415"/>
              <a:gd name="f20" fmla="*/ f0 1 5760"/>
              <a:gd name="f21" fmla="*/ f1 1 3278"/>
              <a:gd name="f22" fmla="+- f4 0 f2"/>
              <a:gd name="f23" fmla="+- f3 0 f2"/>
              <a:gd name="f24" fmla="*/ f23 1 5760"/>
              <a:gd name="f25" fmla="*/ f22 1 3278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3278">
                <a:moveTo>
                  <a:pt x="f2" y="f2"/>
                </a:moveTo>
                <a:lnTo>
                  <a:pt x="f3" y="f2"/>
                </a:lnTo>
                <a:lnTo>
                  <a:pt x="f3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2" y="f5"/>
                </a:lnTo>
                <a:lnTo>
                  <a:pt x="f2" y="f2"/>
                </a:lnTo>
                <a:lnTo>
                  <a:pt x="f2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810002" y="2951399"/>
            <a:ext cx="10561420" cy="1468800"/>
          </a:xfrm>
        </p:spPr>
        <p:txBody>
          <a:bodyPr/>
          <a:lstStyle>
            <a:lvl1pPr algn="r">
              <a:defRPr sz="4800"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1"/>
          </p:nvPr>
        </p:nvSpPr>
        <p:spPr>
          <a:xfrm>
            <a:off x="810002" y="5281199"/>
            <a:ext cx="10561420" cy="433955"/>
          </a:xfrm>
        </p:spPr>
        <p:txBody>
          <a:bodyPr anchor="t">
            <a:noAutofit/>
          </a:bodyPr>
          <a:lstStyle>
            <a:lvl1pPr marL="0" indent="0" algn="r">
              <a:buNone/>
              <a:defRPr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CDA8E24-4F8B-4F8B-A6C4-B1D27E2F7DFB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F194CC2-811F-4398-B9D4-D0EC5155F785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73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/>
          <p:nvPr/>
        </p:nvSpPr>
        <p:spPr>
          <a:xfrm>
            <a:off x="0" y="0"/>
            <a:ext cx="12191996" cy="218599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1377"/>
              <a:gd name="f5" fmla="val 1189"/>
              <a:gd name="f6" fmla="val 943"/>
              <a:gd name="f7" fmla="val 1123"/>
              <a:gd name="f8" fmla="val 1369"/>
              <a:gd name="f9" fmla="val 1127"/>
              <a:gd name="f10" fmla="val 1371"/>
              <a:gd name="f11" fmla="val 1133"/>
              <a:gd name="f12" fmla="val 1374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1377"/>
              <a:gd name="f22" fmla="+- f4 0 f2"/>
              <a:gd name="f23" fmla="+- f3 0 f2"/>
              <a:gd name="f24" fmla="*/ f23 1 5760"/>
              <a:gd name="f25" fmla="*/ f22 1 1377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1377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Content Placeholder 2"/>
          <p:cNvSpPr txBox="1">
            <a:spLocks noGrp="1"/>
          </p:cNvSpPr>
          <p:nvPr>
            <p:ph idx="1"/>
          </p:nvPr>
        </p:nvSpPr>
        <p:spPr>
          <a:xfrm>
            <a:off x="818708" y="2222284"/>
            <a:ext cx="5185873" cy="36387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Content Placeholder 3"/>
          <p:cNvSpPr txBox="1">
            <a:spLocks noGrp="1"/>
          </p:cNvSpPr>
          <p:nvPr>
            <p:ph idx="2"/>
          </p:nvPr>
        </p:nvSpPr>
        <p:spPr>
          <a:xfrm>
            <a:off x="6187415" y="2222284"/>
            <a:ext cx="5194587" cy="36387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6DB23E8-D8B3-4DF6-9FB1-D04CA2C46790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7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DE07799-3A5C-4063-8796-747C9E45881D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137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/>
          <p:nvPr/>
        </p:nvSpPr>
        <p:spPr>
          <a:xfrm>
            <a:off x="0" y="0"/>
            <a:ext cx="12191996" cy="218599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1377"/>
              <a:gd name="f5" fmla="val 1189"/>
              <a:gd name="f6" fmla="val 943"/>
              <a:gd name="f7" fmla="val 1123"/>
              <a:gd name="f8" fmla="val 1369"/>
              <a:gd name="f9" fmla="val 1127"/>
              <a:gd name="f10" fmla="val 1371"/>
              <a:gd name="f11" fmla="val 1133"/>
              <a:gd name="f12" fmla="val 1374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1377"/>
              <a:gd name="f22" fmla="+- f4 0 f2"/>
              <a:gd name="f23" fmla="+- f3 0 f2"/>
              <a:gd name="f24" fmla="*/ f23 1 5760"/>
              <a:gd name="f25" fmla="*/ f22 1 1377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1377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1"/>
          </p:nvPr>
        </p:nvSpPr>
        <p:spPr>
          <a:xfrm>
            <a:off x="814730" y="2174872"/>
            <a:ext cx="5189860" cy="576264"/>
          </a:xfrm>
        </p:spPr>
        <p:txBody>
          <a:bodyPr anchor="b" anchorCtr="1">
            <a:noAutofit/>
          </a:bodyPr>
          <a:lstStyle>
            <a:lvl1pPr marL="0" indent="0" algn="ctr">
              <a:spcBef>
                <a:spcPts val="500"/>
              </a:spcBef>
              <a:buNone/>
              <a:defRPr sz="2000"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Content Placeholder 3"/>
          <p:cNvSpPr txBox="1">
            <a:spLocks noGrp="1"/>
          </p:cNvSpPr>
          <p:nvPr>
            <p:ph idx="2"/>
          </p:nvPr>
        </p:nvSpPr>
        <p:spPr>
          <a:xfrm>
            <a:off x="814730" y="2751136"/>
            <a:ext cx="5189860" cy="3109910"/>
          </a:xfrm>
        </p:spPr>
        <p:txBody>
          <a:bodyPr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Text Placeholder 4"/>
          <p:cNvSpPr txBox="1">
            <a:spLocks noGrp="1"/>
          </p:cNvSpPr>
          <p:nvPr>
            <p:ph type="body" idx="3"/>
          </p:nvPr>
        </p:nvSpPr>
        <p:spPr>
          <a:xfrm>
            <a:off x="6187415" y="2174872"/>
            <a:ext cx="5194587" cy="576264"/>
          </a:xfrm>
        </p:spPr>
        <p:txBody>
          <a:bodyPr anchor="b" anchorCtr="1">
            <a:noAutofit/>
          </a:bodyPr>
          <a:lstStyle>
            <a:lvl1pPr marL="0" indent="0" algn="ctr">
              <a:spcBef>
                <a:spcPts val="500"/>
              </a:spcBef>
              <a:buNone/>
              <a:defRPr sz="2000"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Content Placeholder 5"/>
          <p:cNvSpPr txBox="1">
            <a:spLocks noGrp="1"/>
          </p:cNvSpPr>
          <p:nvPr>
            <p:ph idx="4"/>
          </p:nvPr>
        </p:nvSpPr>
        <p:spPr>
          <a:xfrm>
            <a:off x="6187415" y="2751136"/>
            <a:ext cx="5194587" cy="3109910"/>
          </a:xfrm>
        </p:spPr>
        <p:txBody>
          <a:bodyPr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8" name="Date Placeholder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6D931CE-1DDB-4F00-9F83-D56FE9EA5DC9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9" name="Footer Placeholder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92E0E88-3192-43C8-8C37-15A8D8ABA626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159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/>
          <p:nvPr/>
        </p:nvSpPr>
        <p:spPr>
          <a:xfrm>
            <a:off x="0" y="0"/>
            <a:ext cx="12191996" cy="218599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1377"/>
              <a:gd name="f5" fmla="val 1189"/>
              <a:gd name="f6" fmla="val 943"/>
              <a:gd name="f7" fmla="val 1123"/>
              <a:gd name="f8" fmla="val 1369"/>
              <a:gd name="f9" fmla="val 1127"/>
              <a:gd name="f10" fmla="val 1371"/>
              <a:gd name="f11" fmla="val 1133"/>
              <a:gd name="f12" fmla="val 1374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1377"/>
              <a:gd name="f22" fmla="+- f4 0 f2"/>
              <a:gd name="f23" fmla="+- f3 0 f2"/>
              <a:gd name="f24" fmla="*/ f23 1 5760"/>
              <a:gd name="f25" fmla="*/ f22 1 1377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1377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793A3B4-3CD5-4373-91AA-7AE350B7527E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5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4C84F67-A5EA-4B57-B75B-7DC26E087671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056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8E75430-784F-44A4-BA09-3C2E5C776F33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6CB762-07AD-4190-88B0-CFEAD0579D71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63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/>
          <p:nvPr/>
        </p:nvSpPr>
        <p:spPr>
          <a:xfrm>
            <a:off x="1073148" y="446090"/>
            <a:ext cx="3547533" cy="1814654"/>
          </a:xfrm>
          <a:custGeom>
            <a:avLst/>
            <a:gdLst>
              <a:gd name="f0" fmla="val w"/>
              <a:gd name="f1" fmla="val h"/>
              <a:gd name="f2" fmla="val 0"/>
              <a:gd name="f3" fmla="val 3384"/>
              <a:gd name="f4" fmla="val 2308"/>
              <a:gd name="f5" fmla="val 3340"/>
              <a:gd name="f6" fmla="val 44"/>
              <a:gd name="f7" fmla="val 34"/>
              <a:gd name="f8" fmla="val 26"/>
              <a:gd name="f9" fmla="val 4"/>
              <a:gd name="f10" fmla="val 20"/>
              <a:gd name="f11" fmla="val 8"/>
              <a:gd name="f12" fmla="val 12"/>
              <a:gd name="f13" fmla="val 2076"/>
              <a:gd name="f14" fmla="val 2086"/>
              <a:gd name="f15" fmla="val 2094"/>
              <a:gd name="f16" fmla="val 2100"/>
              <a:gd name="f17" fmla="val 2108"/>
              <a:gd name="f18" fmla="val 2112"/>
              <a:gd name="f19" fmla="val 2116"/>
              <a:gd name="f20" fmla="val 2120"/>
              <a:gd name="f21" fmla="val 474"/>
              <a:gd name="f22" fmla="val 650"/>
              <a:gd name="f23" fmla="val 2296"/>
              <a:gd name="f24" fmla="val 656"/>
              <a:gd name="f25" fmla="val 2300"/>
              <a:gd name="f26" fmla="val 664"/>
              <a:gd name="f27" fmla="val 2304"/>
              <a:gd name="f28" fmla="val 672"/>
              <a:gd name="f29" fmla="val 680"/>
              <a:gd name="f30" fmla="val 688"/>
              <a:gd name="f31" fmla="val 696"/>
              <a:gd name="f32" fmla="val 704"/>
              <a:gd name="f33" fmla="val 710"/>
              <a:gd name="f34" fmla="val 886"/>
              <a:gd name="f35" fmla="val 3350"/>
              <a:gd name="f36" fmla="val 3358"/>
              <a:gd name="f37" fmla="val 3364"/>
              <a:gd name="f38" fmla="val 3372"/>
              <a:gd name="f39" fmla="val 3376"/>
              <a:gd name="f40" fmla="val 3380"/>
              <a:gd name="f41" fmla="*/ f0 1 3384"/>
              <a:gd name="f42" fmla="*/ f1 1 2308"/>
              <a:gd name="f43" fmla="+- f4 0 f2"/>
              <a:gd name="f44" fmla="+- f3 0 f2"/>
              <a:gd name="f45" fmla="*/ f44 1 3384"/>
              <a:gd name="f46" fmla="*/ f43 1 2308"/>
              <a:gd name="f47" fmla="*/ 0 1 f45"/>
              <a:gd name="f48" fmla="*/ f3 1 f45"/>
              <a:gd name="f49" fmla="*/ 0 1 f46"/>
              <a:gd name="f50" fmla="*/ f4 1 f46"/>
              <a:gd name="f51" fmla="*/ f47 f41 1"/>
              <a:gd name="f52" fmla="*/ f48 f41 1"/>
              <a:gd name="f53" fmla="*/ f50 f42 1"/>
              <a:gd name="f54" fmla="*/ f49 f4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1" t="f54" r="f52" b="f53"/>
            <a:pathLst>
              <a:path w="3384" h="2308">
                <a:moveTo>
                  <a:pt x="f5" y="f2"/>
                </a:moveTo>
                <a:lnTo>
                  <a:pt x="f6" y="f2"/>
                </a:lnTo>
                <a:lnTo>
                  <a:pt x="f6" y="f2"/>
                </a:lnTo>
                <a:lnTo>
                  <a:pt x="f7" y="f2"/>
                </a:lnTo>
                <a:lnTo>
                  <a:pt x="f8" y="f9"/>
                </a:lnTo>
                <a:lnTo>
                  <a:pt x="f10" y="f11"/>
                </a:lnTo>
                <a:lnTo>
                  <a:pt x="f12" y="f12"/>
                </a:lnTo>
                <a:lnTo>
                  <a:pt x="f11" y="f10"/>
                </a:lnTo>
                <a:lnTo>
                  <a:pt x="f9" y="f8"/>
                </a:lnTo>
                <a:lnTo>
                  <a:pt x="f2" y="f7"/>
                </a:lnTo>
                <a:lnTo>
                  <a:pt x="f2" y="f6"/>
                </a:lnTo>
                <a:lnTo>
                  <a:pt x="f2" y="f13"/>
                </a:lnTo>
                <a:lnTo>
                  <a:pt x="f2" y="f13"/>
                </a:lnTo>
                <a:lnTo>
                  <a:pt x="f2" y="f14"/>
                </a:lnTo>
                <a:lnTo>
                  <a:pt x="f9" y="f15"/>
                </a:lnTo>
                <a:lnTo>
                  <a:pt x="f11" y="f16"/>
                </a:lnTo>
                <a:lnTo>
                  <a:pt x="f12" y="f17"/>
                </a:lnTo>
                <a:lnTo>
                  <a:pt x="f10" y="f18"/>
                </a:lnTo>
                <a:lnTo>
                  <a:pt x="f8" y="f19"/>
                </a:lnTo>
                <a:lnTo>
                  <a:pt x="f7" y="f20"/>
                </a:lnTo>
                <a:lnTo>
                  <a:pt x="f6" y="f20"/>
                </a:lnTo>
                <a:lnTo>
                  <a:pt x="f21" y="f20"/>
                </a:lnTo>
                <a:lnTo>
                  <a:pt x="f22" y="f23"/>
                </a:lnTo>
                <a:lnTo>
                  <a:pt x="f22" y="f23"/>
                </a:lnTo>
                <a:lnTo>
                  <a:pt x="f24" y="f25"/>
                </a:lnTo>
                <a:lnTo>
                  <a:pt x="f26" y="f27"/>
                </a:lnTo>
                <a:lnTo>
                  <a:pt x="f28" y="f4"/>
                </a:lnTo>
                <a:lnTo>
                  <a:pt x="f29" y="f4"/>
                </a:lnTo>
                <a:lnTo>
                  <a:pt x="f30" y="f4"/>
                </a:lnTo>
                <a:lnTo>
                  <a:pt x="f31" y="f27"/>
                </a:lnTo>
                <a:lnTo>
                  <a:pt x="f32" y="f25"/>
                </a:lnTo>
                <a:lnTo>
                  <a:pt x="f33" y="f23"/>
                </a:lnTo>
                <a:lnTo>
                  <a:pt x="f34" y="f20"/>
                </a:lnTo>
                <a:lnTo>
                  <a:pt x="f5" y="f20"/>
                </a:lnTo>
                <a:lnTo>
                  <a:pt x="f5" y="f20"/>
                </a:lnTo>
                <a:lnTo>
                  <a:pt x="f35" y="f20"/>
                </a:lnTo>
                <a:lnTo>
                  <a:pt x="f36" y="f19"/>
                </a:lnTo>
                <a:lnTo>
                  <a:pt x="f37" y="f18"/>
                </a:lnTo>
                <a:lnTo>
                  <a:pt x="f38" y="f17"/>
                </a:lnTo>
                <a:lnTo>
                  <a:pt x="f39" y="f16"/>
                </a:lnTo>
                <a:lnTo>
                  <a:pt x="f40" y="f15"/>
                </a:lnTo>
                <a:lnTo>
                  <a:pt x="f3" y="f14"/>
                </a:lnTo>
                <a:lnTo>
                  <a:pt x="f3" y="f13"/>
                </a:lnTo>
                <a:lnTo>
                  <a:pt x="f3" y="f6"/>
                </a:lnTo>
                <a:lnTo>
                  <a:pt x="f3" y="f6"/>
                </a:lnTo>
                <a:lnTo>
                  <a:pt x="f3" y="f7"/>
                </a:lnTo>
                <a:lnTo>
                  <a:pt x="f40" y="f8"/>
                </a:lnTo>
                <a:lnTo>
                  <a:pt x="f39" y="f10"/>
                </a:lnTo>
                <a:lnTo>
                  <a:pt x="f38" y="f12"/>
                </a:lnTo>
                <a:lnTo>
                  <a:pt x="f37" y="f11"/>
                </a:lnTo>
                <a:lnTo>
                  <a:pt x="f36" y="f9"/>
                </a:lnTo>
                <a:lnTo>
                  <a:pt x="f35" y="f2"/>
                </a:lnTo>
                <a:lnTo>
                  <a:pt x="f5" y="f2"/>
                </a:lnTo>
                <a:lnTo>
                  <a:pt x="f5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1073148" y="446090"/>
            <a:ext cx="3547533" cy="1618396"/>
          </a:xfr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Content Placeholder 2"/>
          <p:cNvSpPr txBox="1">
            <a:spLocks noGrp="1"/>
          </p:cNvSpPr>
          <p:nvPr>
            <p:ph idx="1"/>
          </p:nvPr>
        </p:nvSpPr>
        <p:spPr>
          <a:xfrm>
            <a:off x="4855628" y="446090"/>
            <a:ext cx="6252630" cy="541496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3"/>
          <p:cNvSpPr txBox="1">
            <a:spLocks noGrp="1"/>
          </p:cNvSpPr>
          <p:nvPr>
            <p:ph type="body" idx="2"/>
          </p:nvPr>
        </p:nvSpPr>
        <p:spPr>
          <a:xfrm>
            <a:off x="1073148" y="2260735"/>
            <a:ext cx="3547533" cy="3600312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0842AB4-91B4-453E-81DF-E7B2169663CF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7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20230D5-CFF9-4110-9AA8-6E9B47317BBB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44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14730" y="727524"/>
            <a:ext cx="4852985" cy="1617162"/>
          </a:xfrm>
        </p:spPr>
        <p:txBody>
          <a:bodyPr>
            <a:normAutofit/>
          </a:bodyPr>
          <a:lstStyle>
            <a:lvl1pPr>
              <a:defRPr sz="2400" b="0"/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11"/>
          <p:cNvSpPr txBox="1">
            <a:spLocks noGrp="1"/>
          </p:cNvSpPr>
          <p:nvPr>
            <p:ph type="pic" idx="1"/>
          </p:nvPr>
        </p:nvSpPr>
        <p:spPr>
          <a:xfrm>
            <a:off x="6098115" y="0"/>
            <a:ext cx="6093881" cy="6858000"/>
          </a:xfrm>
          <a:ln w="9528">
            <a:solidFill>
              <a:srgbClr val="636363"/>
            </a:solidFill>
            <a:prstDash val="solid"/>
            <a:round/>
          </a:ln>
        </p:spPr>
        <p:txBody>
          <a:bodyPr anchor="t" anchorCtr="1"/>
          <a:lstStyle>
            <a:lvl1pPr algn="ctr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814730" y="2344686"/>
            <a:ext cx="4852985" cy="3516361"/>
          </a:xfrm>
        </p:spPr>
        <p:txBody>
          <a:bodyPr anchor="t"/>
          <a:lstStyle>
            <a:lvl1pPr marL="0" indent="0">
              <a:spcBef>
                <a:spcPts val="300"/>
              </a:spcBef>
              <a:buNone/>
              <a:defRPr sz="1200"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>
          <a:xfrm>
            <a:off x="3885806" y="6041358"/>
            <a:ext cx="97688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E7513F42-5044-4D03-A04A-6A06D60FD438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590391" y="6041358"/>
            <a:ext cx="3295415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4862687" y="5915884"/>
            <a:ext cx="1062157" cy="490603"/>
          </a:xfrm>
        </p:spPr>
        <p:txBody>
          <a:bodyPr/>
          <a:lstStyle>
            <a:lvl1pPr>
              <a:defRPr/>
            </a:lvl1pPr>
          </a:lstStyle>
          <a:p>
            <a:pPr lvl="0"/>
            <a:fld id="{7DD8B7E7-BF25-418B-AC44-AEC47FC34F43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523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810002" y="447187"/>
            <a:ext cx="10572000" cy="970452"/>
          </a:xfrm>
          <a:prstGeom prst="rect">
            <a:avLst/>
          </a:prstGeom>
          <a:noFill/>
          <a:ln>
            <a:noFill/>
          </a:ln>
          <a:effectLst>
            <a:outerShdw dir="16200000" algn="tl">
              <a:srgbClr val="000000">
                <a:alpha val="60000"/>
              </a:srgbClr>
            </a:outerShdw>
          </a:effectLst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10002" y="2184401"/>
            <a:ext cx="10563285" cy="3674397"/>
          </a:xfrm>
          <a:prstGeom prst="rect">
            <a:avLst/>
          </a:prstGeom>
          <a:noFill/>
          <a:ln>
            <a:noFill/>
          </a:ln>
          <a:effectLst>
            <a:outerShdw dir="162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451512" y="6041358"/>
            <a:ext cx="864431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9334624" y="6041358"/>
            <a:ext cx="1343701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1pPr>
          </a:lstStyle>
          <a:p>
            <a:pPr lvl="0"/>
            <a:fld id="{4A1729BC-B4F1-4FED-ACB6-0B0E7FADC165}" type="datetime1">
              <a:rPr lang="en-US"/>
              <a:pPr lvl="0"/>
              <a:t>1/19/2018</a:t>
            </a:fld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10678326" y="5915884"/>
            <a:ext cx="1062157" cy="49060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10799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000" b="0" i="0" u="none" strike="noStrike" kern="1200" cap="none" spc="0" baseline="0">
                <a:solidFill>
                  <a:srgbClr val="00C6BB"/>
                </a:solidFill>
                <a:uFillTx/>
                <a:latin typeface="Century Gothic"/>
              </a:defRPr>
            </a:lvl1pPr>
          </a:lstStyle>
          <a:p>
            <a:pPr lvl="0"/>
            <a:fld id="{F26F0EF1-5FF2-47E8-BC7E-BF35918F2787}" type="slidenum"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marL="0" marR="0" lvl="0" indent="0" algn="l" defTabSz="4572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es-ES" sz="4000" b="1" i="0" u="none" strike="noStrike" kern="1200" cap="none" spc="0" baseline="0">
          <a:solidFill>
            <a:srgbClr val="FEFEFE"/>
          </a:solidFill>
          <a:uFillTx/>
          <a:latin typeface="Century Gothic"/>
        </a:defRPr>
      </a:lvl1pPr>
    </p:titleStyle>
    <p:bodyStyle>
      <a:lvl1pPr marL="342900" marR="0" lvl="0" indent="-342900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00C6BB"/>
        </a:buClr>
        <a:buSzPct val="100000"/>
        <a:buFont typeface="Wingdings 2"/>
        <a:buChar char=""/>
        <a:tabLst/>
        <a:defRPr lang="es-ES" sz="1800" b="0" i="0" u="none" strike="noStrike" kern="1200" cap="none" spc="0" baseline="0">
          <a:solidFill>
            <a:srgbClr val="FFFFFF"/>
          </a:solidFill>
          <a:uFillTx/>
          <a:latin typeface="Century Gothic"/>
        </a:defRPr>
      </a:lvl1pPr>
      <a:lvl2pPr marL="742950" marR="0" lvl="1" indent="-285750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00C6BB"/>
        </a:buClr>
        <a:buSzPct val="100000"/>
        <a:buFont typeface="Wingdings 2"/>
        <a:buChar char=""/>
        <a:tabLst/>
        <a:defRPr lang="es-ES" sz="1600" b="0" i="0" u="none" strike="noStrike" kern="1200" cap="none" spc="0" baseline="0">
          <a:solidFill>
            <a:srgbClr val="FFFFFF"/>
          </a:solidFill>
          <a:uFillTx/>
          <a:latin typeface="Century Gothic"/>
        </a:defRPr>
      </a:lvl2pPr>
      <a:lvl3pPr marL="1143000" marR="0" lvl="2" indent="-228600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00C6BB"/>
        </a:buClr>
        <a:buSzPct val="100000"/>
        <a:buFont typeface="Wingdings 2"/>
        <a:buChar char=""/>
        <a:tabLst/>
        <a:defRPr lang="es-ES" sz="1400" b="0" i="0" u="none" strike="noStrike" kern="1200" cap="none" spc="0" baseline="0">
          <a:solidFill>
            <a:srgbClr val="FFFFFF"/>
          </a:solidFill>
          <a:uFillTx/>
          <a:latin typeface="Century Gothic"/>
        </a:defRPr>
      </a:lvl3pPr>
      <a:lvl4pPr marL="1600200" marR="0" lvl="3" indent="-228600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00C6BB"/>
        </a:buClr>
        <a:buSzPct val="100000"/>
        <a:buFont typeface="Wingdings 2"/>
        <a:buChar char=""/>
        <a:tabLst/>
        <a:defRPr lang="es-ES" sz="1200" b="0" i="0" u="none" strike="noStrike" kern="1200" cap="none" spc="0" baseline="0">
          <a:solidFill>
            <a:srgbClr val="FFFFFF"/>
          </a:solidFill>
          <a:uFillTx/>
          <a:latin typeface="Century Gothic"/>
        </a:defRPr>
      </a:lvl4pPr>
      <a:lvl5pPr marL="2057400" marR="0" lvl="4" indent="-228600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00C6BB"/>
        </a:buClr>
        <a:buSzPct val="100000"/>
        <a:buFont typeface="Wingdings 2"/>
        <a:buChar char=""/>
        <a:tabLst/>
        <a:defRPr lang="es-ES" sz="1200" b="0" i="0" u="none" strike="noStrike" kern="1200" cap="none" spc="0" baseline="0">
          <a:solidFill>
            <a:srgbClr val="FFFFFF"/>
          </a:solidFill>
          <a:uFillTx/>
          <a:latin typeface="Century Gothic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s-MX"/>
              <a:t>Programación Orientada a Objetos</a:t>
            </a:r>
          </a:p>
        </p:txBody>
      </p:sp>
      <p:sp>
        <p:nvSpPr>
          <p:cNvPr id="3" name="Subtítulo 2"/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s-MX"/>
              <a:t>Centro de Educación y Formación Académica (CEDUK)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¿Qué es una clase?</a:t>
            </a:r>
          </a:p>
        </p:txBody>
      </p:sp>
      <p:sp>
        <p:nvSpPr>
          <p:cNvPr id="3" name="Marcador de contenido 2"/>
          <p:cNvSpPr txBox="1">
            <a:spLocks noGrp="1"/>
          </p:cNvSpPr>
          <p:nvPr>
            <p:ph idx="1"/>
          </p:nvPr>
        </p:nvSpPr>
        <p:spPr>
          <a:xfrm>
            <a:off x="818708" y="2443962"/>
            <a:ext cx="10554571" cy="3636513"/>
          </a:xfrm>
        </p:spPr>
        <p:txBody>
          <a:bodyPr/>
          <a:lstStyle/>
          <a:p>
            <a:pPr marL="0" lvl="0" indent="0">
              <a:buNone/>
            </a:pPr>
            <a:r>
              <a:rPr lang="en-US"/>
              <a:t>Analicemos los datos y funciones para un objeto “vehículo” muy simple:</a:t>
            </a:r>
          </a:p>
          <a:p>
            <a:pPr lvl="0"/>
            <a:r>
              <a:rPr lang="en-US"/>
              <a:t>Datos</a:t>
            </a:r>
          </a:p>
          <a:p>
            <a:pPr lvl="1"/>
            <a:r>
              <a:rPr lang="es-MX"/>
              <a:t>Color</a:t>
            </a:r>
          </a:p>
          <a:p>
            <a:pPr lvl="1"/>
            <a:r>
              <a:rPr lang="es-MX"/>
              <a:t>Modelo</a:t>
            </a:r>
          </a:p>
          <a:p>
            <a:pPr lvl="1"/>
            <a:r>
              <a:rPr lang="es-MX"/>
              <a:t>Número de puertas</a:t>
            </a:r>
          </a:p>
          <a:p>
            <a:pPr lvl="0"/>
            <a:r>
              <a:rPr lang="es-MX"/>
              <a:t>Funciones</a:t>
            </a:r>
          </a:p>
          <a:p>
            <a:pPr lvl="1"/>
            <a:r>
              <a:rPr lang="es-MX"/>
              <a:t>Acelerar</a:t>
            </a:r>
          </a:p>
          <a:p>
            <a:pPr lvl="1"/>
            <a:r>
              <a:rPr lang="es-MX"/>
              <a:t>Frenar</a:t>
            </a:r>
          </a:p>
          <a:p>
            <a:pPr lvl="1"/>
            <a:r>
              <a:rPr lang="es-MX"/>
              <a:t>Prender luces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810002" y="2951015"/>
            <a:ext cx="3554181" cy="3241959"/>
          </a:xfrm>
          <a:prstGeom prst="rect">
            <a:avLst/>
          </a:prstGeom>
          <a:noFill/>
          <a:ln w="38103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4634316" y="4530550"/>
            <a:ext cx="1490636" cy="0"/>
          </a:xfrm>
          <a:prstGeom prst="straightConnector1">
            <a:avLst/>
          </a:prstGeom>
          <a:noFill/>
          <a:ln w="57150" cap="flat">
            <a:solidFill>
              <a:srgbClr val="00B0F0"/>
            </a:solidFill>
            <a:prstDash val="solid"/>
            <a:miter/>
            <a:tailEnd type="arrow"/>
          </a:ln>
        </p:spPr>
      </p:cxnSp>
      <p:sp>
        <p:nvSpPr>
          <p:cNvPr id="6" name="CuadroTexto 10"/>
          <p:cNvSpPr txBox="1"/>
          <p:nvPr/>
        </p:nvSpPr>
        <p:spPr>
          <a:xfrm>
            <a:off x="6395085" y="4262219"/>
            <a:ext cx="1862998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Century Gothic"/>
              </a:rPr>
              <a:t>¿Objeto?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¿Qué es una clase?</a:t>
            </a:r>
          </a:p>
        </p:txBody>
      </p:sp>
      <p:sp>
        <p:nvSpPr>
          <p:cNvPr id="3" name="Marcador de contenido 2"/>
          <p:cNvSpPr txBox="1">
            <a:spLocks noGrp="1"/>
          </p:cNvSpPr>
          <p:nvPr>
            <p:ph idx="1"/>
          </p:nvPr>
        </p:nvSpPr>
        <p:spPr>
          <a:xfrm>
            <a:off x="818708" y="2443962"/>
            <a:ext cx="10554571" cy="3636513"/>
          </a:xfrm>
        </p:spPr>
        <p:txBody>
          <a:bodyPr/>
          <a:lstStyle/>
          <a:p>
            <a:pPr marL="0" lvl="0" indent="0">
              <a:buNone/>
            </a:pPr>
            <a:r>
              <a:rPr lang="en-US"/>
              <a:t>Analicemos los datos y funciones para un objeto “vehículo” muy simple:</a:t>
            </a:r>
          </a:p>
          <a:p>
            <a:pPr lvl="0"/>
            <a:r>
              <a:rPr lang="en-US"/>
              <a:t>Datos</a:t>
            </a:r>
          </a:p>
          <a:p>
            <a:pPr lvl="1"/>
            <a:r>
              <a:rPr lang="es-MX"/>
              <a:t>Color</a:t>
            </a:r>
          </a:p>
          <a:p>
            <a:pPr lvl="1"/>
            <a:r>
              <a:rPr lang="es-MX"/>
              <a:t>Modelo</a:t>
            </a:r>
          </a:p>
          <a:p>
            <a:pPr lvl="1"/>
            <a:r>
              <a:rPr lang="es-MX"/>
              <a:t>Número de puertas</a:t>
            </a:r>
          </a:p>
          <a:p>
            <a:pPr lvl="0"/>
            <a:r>
              <a:rPr lang="es-MX"/>
              <a:t>Funciones</a:t>
            </a:r>
          </a:p>
          <a:p>
            <a:pPr lvl="1"/>
            <a:r>
              <a:rPr lang="es-MX"/>
              <a:t>Acelerar</a:t>
            </a:r>
          </a:p>
          <a:p>
            <a:pPr lvl="1"/>
            <a:r>
              <a:rPr lang="es-MX"/>
              <a:t>Frenar</a:t>
            </a:r>
          </a:p>
          <a:p>
            <a:pPr lvl="1"/>
            <a:r>
              <a:rPr lang="es-MX"/>
              <a:t>Prender luces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810002" y="2951015"/>
            <a:ext cx="3554181" cy="3241959"/>
          </a:xfrm>
          <a:prstGeom prst="rect">
            <a:avLst/>
          </a:prstGeom>
          <a:noFill/>
          <a:ln w="38103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4634316" y="4530550"/>
            <a:ext cx="1490636" cy="0"/>
          </a:xfrm>
          <a:prstGeom prst="straightConnector1">
            <a:avLst/>
          </a:prstGeom>
          <a:noFill/>
          <a:ln w="57150" cap="flat">
            <a:solidFill>
              <a:srgbClr val="00B0F0"/>
            </a:solidFill>
            <a:prstDash val="solid"/>
            <a:miter/>
            <a:tailEnd type="arrow"/>
          </a:ln>
        </p:spPr>
      </p:cxnSp>
      <p:sp>
        <p:nvSpPr>
          <p:cNvPr id="6" name="CuadroTexto 10"/>
          <p:cNvSpPr txBox="1"/>
          <p:nvPr/>
        </p:nvSpPr>
        <p:spPr>
          <a:xfrm>
            <a:off x="6298103" y="3049011"/>
            <a:ext cx="5658371" cy="341631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Calibri"/>
              </a:rPr>
              <a:t>Está estructura no es un “vehículo” en sí</a:t>
            </a:r>
            <a:r>
              <a:rPr lang="en-US" sz="2400" b="1" i="0" u="none" strike="noStrike" kern="1200" cap="none" spc="0" baseline="0">
                <a:solidFill>
                  <a:srgbClr val="44FFF5"/>
                </a:solidFill>
                <a:uFillTx/>
                <a:latin typeface="Calibri"/>
              </a:rPr>
              <a:t>; simplemente describe la idea, el concepto detrás de ser un “vehículo”. Describe lo que significa ser un vehículo. Ésta es una distinción crucial para programar objetos. A esta plantilla que hace una descripción general (datos y funciones) de un objeto se le conoce como clase. Una clase es diferente de un objeto.</a:t>
            </a:r>
            <a:endParaRPr lang="es-MX" sz="3200" b="1" i="0" u="none" strike="noStrike" kern="1200" cap="none" spc="0" baseline="0">
              <a:solidFill>
                <a:srgbClr val="44FFF5"/>
              </a:solidFill>
              <a:uFillTx/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Ejemplo de objeto y clase</a:t>
            </a:r>
          </a:p>
        </p:txBody>
      </p:sp>
      <p:pic>
        <p:nvPicPr>
          <p:cNvPr id="3" name="Marcador de contenido 3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1511" y="2798621"/>
            <a:ext cx="10208974" cy="2670249"/>
          </a:xfr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rcador de contenido 3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4">
            <a:off x="1709100" y="816828"/>
            <a:ext cx="6635078" cy="5205478"/>
          </a:xfrm>
        </p:spPr>
      </p:pic>
      <p:pic>
        <p:nvPicPr>
          <p:cNvPr id="3" name="Imagen 4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374" r="404"/>
          <a:stretch>
            <a:fillRect/>
          </a:stretch>
        </p:blipFill>
        <p:spPr>
          <a:xfrm rot="16200004">
            <a:off x="5341500" y="2380590"/>
            <a:ext cx="6639860" cy="207264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Tarea 1</a:t>
            </a:r>
          </a:p>
        </p:txBody>
      </p:sp>
      <p:sp>
        <p:nvSpPr>
          <p:cNvPr id="3" name="CuadroTexto 10"/>
          <p:cNvSpPr txBox="1"/>
          <p:nvPr/>
        </p:nvSpPr>
        <p:spPr>
          <a:xfrm>
            <a:off x="810002" y="2494830"/>
            <a:ext cx="10572000" cy="267765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Tw Cen MT" pitchFamily="34"/>
              </a:rPr>
              <a:t>Escoger </a:t>
            </a:r>
            <a:r>
              <a:rPr lang="es-MX" sz="2400" b="1" i="0" u="none" strike="noStrike" kern="0" cap="none" spc="0" baseline="0">
                <a:solidFill>
                  <a:srgbClr val="44FFF5"/>
                </a:solidFill>
                <a:uFillTx/>
                <a:latin typeface="Tw Cen MT" pitchFamily="34"/>
              </a:rPr>
              <a:t>tres</a:t>
            </a: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Tw Cen MT" pitchFamily="34"/>
              </a:rPr>
              <a:t> objetos de la vida cotidiana. Enlistar </a:t>
            </a:r>
            <a:r>
              <a:rPr lang="es-MX" sz="2400" b="1" i="0" u="none" strike="noStrike" kern="0" cap="none" spc="0" baseline="0">
                <a:solidFill>
                  <a:srgbClr val="44FFF5"/>
                </a:solidFill>
                <a:uFillTx/>
                <a:latin typeface="Tw Cen MT" pitchFamily="34"/>
              </a:rPr>
              <a:t>tre</a:t>
            </a: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Tw Cen MT" pitchFamily="34"/>
              </a:rPr>
              <a:t>s propiedades y </a:t>
            </a:r>
            <a:r>
              <a:rPr lang="es-MX" sz="2400" b="1" i="0" u="none" strike="noStrike" kern="0" cap="none" spc="0" baseline="0">
                <a:solidFill>
                  <a:srgbClr val="44FFF5"/>
                </a:solidFill>
                <a:uFillTx/>
                <a:latin typeface="Tw Cen MT" pitchFamily="34"/>
              </a:rPr>
              <a:t>tre</a:t>
            </a: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Tw Cen MT" pitchFamily="34"/>
              </a:rPr>
              <a:t>s funciones que lo definan particularmente.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2400" b="1" i="0" u="none" strike="noStrike" kern="1200" cap="none" spc="0" baseline="0">
              <a:solidFill>
                <a:srgbClr val="44FFF5"/>
              </a:solidFill>
              <a:uFillTx/>
              <a:latin typeface="Tw Cen MT" pitchFamily="34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Tw Cen MT" pitchFamily="34"/>
              </a:rPr>
              <a:t>Con ese mismo objeto seleccionado enlistar </a:t>
            </a:r>
            <a:r>
              <a:rPr lang="es-MX" sz="2400" b="1" i="0" u="none" strike="noStrike" kern="0" cap="none" spc="0" baseline="0">
                <a:solidFill>
                  <a:srgbClr val="44FFF5"/>
                </a:solidFill>
                <a:uFillTx/>
                <a:latin typeface="Tw Cen MT" pitchFamily="34"/>
              </a:rPr>
              <a:t>tre</a:t>
            </a: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Tw Cen MT" pitchFamily="34"/>
              </a:rPr>
              <a:t>s datos y </a:t>
            </a:r>
            <a:r>
              <a:rPr lang="es-MX" sz="2400" b="1" i="0" u="none" strike="noStrike" kern="0" cap="none" spc="0" baseline="0">
                <a:solidFill>
                  <a:srgbClr val="44FFF5"/>
                </a:solidFill>
                <a:uFillTx/>
                <a:latin typeface="Tw Cen MT" pitchFamily="34"/>
              </a:rPr>
              <a:t>tre</a:t>
            </a: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Tw Cen MT" pitchFamily="34"/>
              </a:rPr>
              <a:t>s funciones que describan generalmente como son otros objetos de su mismo tipo.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2400" b="1" i="0" u="none" strike="noStrike" kern="1200" cap="none" spc="0" baseline="0">
              <a:solidFill>
                <a:srgbClr val="44FFF5"/>
              </a:solidFill>
              <a:uFillTx/>
              <a:latin typeface="Tw Cen MT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Tw Cen MT" pitchFamily="34"/>
              </a:rPr>
              <a:t>*Nota: No elegir carro, humano</a:t>
            </a:r>
            <a:r>
              <a:rPr lang="es-MX" sz="2400" b="1" i="0" u="none" strike="noStrike" kern="0" cap="none" spc="0" baseline="0">
                <a:solidFill>
                  <a:srgbClr val="44FFF5"/>
                </a:solidFill>
                <a:uFillTx/>
                <a:latin typeface="Tw Cen MT" pitchFamily="34"/>
              </a:rPr>
              <a:t> ni manzana.</a:t>
            </a:r>
            <a:endParaRPr lang="es-MX" sz="3200" b="1" i="0" u="none" strike="noStrike" kern="1200" cap="none" spc="0" baseline="0">
              <a:solidFill>
                <a:srgbClr val="44FFF5"/>
              </a:solidFill>
              <a:uFillTx/>
              <a:latin typeface="Tw Cen MT" pitchFamily="3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[Inserte frase intelectual abajo]</a:t>
            </a:r>
          </a:p>
        </p:txBody>
      </p:sp>
      <p:sp>
        <p:nvSpPr>
          <p:cNvPr id="3" name="Marcador de contenido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800"/>
              </a:spcBef>
              <a:buNone/>
            </a:pPr>
            <a:r>
              <a:rPr lang="es-MX" sz="3200" b="1" i="1">
                <a:latin typeface="Tw Cen MT" pitchFamily="34"/>
              </a:rPr>
              <a:t>“Ningún objeto es tan hermoso que, bajo ciertas condiciones no se vea feo”.</a:t>
            </a:r>
          </a:p>
          <a:p>
            <a:pPr marL="0" lvl="0" indent="0">
              <a:spcBef>
                <a:spcPts val="800"/>
              </a:spcBef>
              <a:buNone/>
            </a:pPr>
            <a:endParaRPr lang="es-MX" sz="3200" b="1" i="1">
              <a:latin typeface="Tw Cen MT" pitchFamily="34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8712924" y="4624248"/>
            <a:ext cx="3122026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1" u="none" strike="noStrike" kern="1200" cap="none" spc="0" baseline="0">
                <a:solidFill>
                  <a:srgbClr val="44FFF5"/>
                </a:solidFill>
                <a:uFillTx/>
                <a:latin typeface="Century Gothic"/>
              </a:rPr>
              <a:t>Oscar Wilde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Introducción</a:t>
            </a:r>
          </a:p>
        </p:txBody>
      </p:sp>
      <p:sp>
        <p:nvSpPr>
          <p:cNvPr id="3" name="Marcador de contenido 2"/>
          <p:cNvSpPr txBox="1">
            <a:spLocks noGrp="1"/>
          </p:cNvSpPr>
          <p:nvPr>
            <p:ph idx="1"/>
          </p:nvPr>
        </p:nvSpPr>
        <p:spPr>
          <a:xfrm>
            <a:off x="810002" y="2001310"/>
            <a:ext cx="10554571" cy="3047356"/>
          </a:xfrm>
        </p:spPr>
        <p:txBody>
          <a:bodyPr/>
          <a:lstStyle/>
          <a:p>
            <a:pPr lvl="0"/>
            <a:r>
              <a:rPr lang="es-MX"/>
              <a:t>Las </a:t>
            </a:r>
            <a:r>
              <a:rPr lang="es-MX" b="1"/>
              <a:t>variables</a:t>
            </a:r>
            <a:r>
              <a:rPr lang="es-MX"/>
              <a:t> y las </a:t>
            </a:r>
            <a:r>
              <a:rPr lang="es-MX" b="1"/>
              <a:t>funciones</a:t>
            </a:r>
            <a:r>
              <a:rPr lang="es-MX"/>
              <a:t> son los bloques constructores de la </a:t>
            </a:r>
            <a:r>
              <a:rPr lang="es-MX" b="1"/>
              <a:t>programación</a:t>
            </a:r>
            <a:r>
              <a:rPr lang="es-MX"/>
              <a:t>. </a:t>
            </a:r>
          </a:p>
          <a:p>
            <a:pPr lvl="0"/>
            <a:endParaRPr lang="es-MX"/>
          </a:p>
          <a:p>
            <a:pPr lvl="0"/>
            <a:r>
              <a:rPr lang="es-MX"/>
              <a:t>La </a:t>
            </a:r>
            <a:r>
              <a:rPr lang="es-MX" b="1"/>
              <a:t>programación orientada a objetos</a:t>
            </a:r>
            <a:r>
              <a:rPr lang="es-MX"/>
              <a:t>, la cual es posible con Processing, utiliza </a:t>
            </a:r>
            <a:r>
              <a:rPr lang="es-MX" b="1"/>
              <a:t>objetos</a:t>
            </a:r>
            <a:r>
              <a:rPr lang="es-MX"/>
              <a:t> y </a:t>
            </a:r>
            <a:r>
              <a:rPr lang="es-MX" b="1"/>
              <a:t>clases</a:t>
            </a:r>
            <a:r>
              <a:rPr lang="es-MX"/>
              <a:t> como bloques constructores.</a:t>
            </a:r>
          </a:p>
        </p:txBody>
      </p:sp>
      <p:pic>
        <p:nvPicPr>
          <p:cNvPr id="4" name="Picture 2" descr="Imagen relacionada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6667183" y="4517410"/>
            <a:ext cx="3402839" cy="195163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6" descr="Resultado de imagen para lego gray block png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140948" y="4299042"/>
            <a:ext cx="2714634" cy="2392344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6" name="Conector recto de flecha 4"/>
          <p:cNvCxnSpPr/>
          <p:nvPr/>
        </p:nvCxnSpPr>
        <p:spPr>
          <a:xfrm>
            <a:off x="4828278" y="5349925"/>
            <a:ext cx="1490637" cy="0"/>
          </a:xfrm>
          <a:prstGeom prst="straightConnector1">
            <a:avLst/>
          </a:prstGeom>
          <a:noFill/>
          <a:ln w="57150" cap="flat">
            <a:solidFill>
              <a:srgbClr val="00B0F0"/>
            </a:solidFill>
            <a:prstDash val="solid"/>
            <a:miter/>
            <a:tailEnd type="arrow"/>
          </a:ln>
        </p:spPr>
      </p:cxnSp>
      <p:sp>
        <p:nvSpPr>
          <p:cNvPr id="7" name="CuadroTexto 9"/>
          <p:cNvSpPr txBox="1"/>
          <p:nvPr/>
        </p:nvSpPr>
        <p:spPr>
          <a:xfrm rot="19773885">
            <a:off x="3417570" y="5700787"/>
            <a:ext cx="1251895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Century Gothic"/>
              </a:rPr>
              <a:t>Simple</a:t>
            </a:r>
          </a:p>
        </p:txBody>
      </p:sp>
      <p:sp>
        <p:nvSpPr>
          <p:cNvPr id="8" name="CuadroTexto 10"/>
          <p:cNvSpPr txBox="1"/>
          <p:nvPr/>
        </p:nvSpPr>
        <p:spPr>
          <a:xfrm rot="2368057">
            <a:off x="8993142" y="5184675"/>
            <a:ext cx="1862998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Century Gothic"/>
              </a:rPr>
              <a:t>Complejo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¿Qué es un objeto?</a:t>
            </a:r>
          </a:p>
        </p:txBody>
      </p:sp>
      <p:pic>
        <p:nvPicPr>
          <p:cNvPr id="3" name="Picture 2" descr="Resultado de imagen para summer thinking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509022" y="2374897"/>
            <a:ext cx="7173961" cy="4035347"/>
          </a:xfr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¿Qué es un objeto?</a:t>
            </a:r>
          </a:p>
        </p:txBody>
      </p:sp>
      <p:sp>
        <p:nvSpPr>
          <p:cNvPr id="3" name="Marcador de contenido 2"/>
          <p:cNvSpPr txBox="1">
            <a:spLocks noGrp="1"/>
          </p:cNvSpPr>
          <p:nvPr>
            <p:ph idx="1"/>
          </p:nvPr>
        </p:nvSpPr>
        <p:spPr>
          <a:xfrm>
            <a:off x="569323" y="1848212"/>
            <a:ext cx="10554571" cy="3636513"/>
          </a:xfrm>
        </p:spPr>
        <p:txBody>
          <a:bodyPr/>
          <a:lstStyle/>
          <a:p>
            <a:pPr marL="0" lvl="0" indent="0">
              <a:buNone/>
            </a:pPr>
            <a:endParaRPr lang="es-MX"/>
          </a:p>
          <a:p>
            <a:pPr marL="0" lvl="0" indent="0">
              <a:buNone/>
            </a:pPr>
            <a:r>
              <a:rPr lang="es-MX"/>
              <a:t>Los objetos son creados a partir de los conceptos que ya hemos aprendido anteriormente:</a:t>
            </a:r>
          </a:p>
          <a:p>
            <a:pPr lvl="0"/>
            <a:r>
              <a:rPr lang="es-MX"/>
              <a:t>Variables</a:t>
            </a:r>
          </a:p>
          <a:p>
            <a:pPr lvl="0"/>
            <a:r>
              <a:rPr lang="es-MX"/>
              <a:t>Estructuras condicionales</a:t>
            </a:r>
          </a:p>
          <a:p>
            <a:pPr lvl="0"/>
            <a:r>
              <a:rPr lang="es-MX"/>
              <a:t>Estructuras repetitivas</a:t>
            </a:r>
          </a:p>
          <a:p>
            <a:pPr lvl="0"/>
            <a:r>
              <a:rPr lang="es-MX"/>
              <a:t>Funciones</a:t>
            </a:r>
          </a:p>
        </p:txBody>
      </p:sp>
      <p:pic>
        <p:nvPicPr>
          <p:cNvPr id="4" name="Picture 2" descr="Imagen relacionada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623038" y="3829543"/>
            <a:ext cx="2500856" cy="263297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¿Qué es un objeto?</a:t>
            </a:r>
          </a:p>
        </p:txBody>
      </p:sp>
      <p:pic>
        <p:nvPicPr>
          <p:cNvPr id="3" name="Imagen 4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1798" y="4571186"/>
            <a:ext cx="2820320" cy="195957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4" descr="Resultado de imagen para conditional statement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0378" y="2257114"/>
            <a:ext cx="3536698" cy="23299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6" descr="Resultado de imagen para loops programming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691798" y="2466109"/>
            <a:ext cx="2820320" cy="175009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Imagen 7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6813" y="4947644"/>
            <a:ext cx="3372407" cy="158311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¿Qué es un objeto?</a:t>
            </a:r>
          </a:p>
        </p:txBody>
      </p:sp>
      <p:pic>
        <p:nvPicPr>
          <p:cNvPr id="3" name="Picture 4" descr="https://trucoslondres.com/wp-content/uploads/2017/05/routine.gif?x81811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534768" y="2285122"/>
            <a:ext cx="4353632" cy="435364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uadroTexto 9"/>
          <p:cNvSpPr txBox="1"/>
          <p:nvPr/>
        </p:nvSpPr>
        <p:spPr>
          <a:xfrm>
            <a:off x="1130619" y="4046448"/>
            <a:ext cx="2299469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1200" cap="none" spc="0" baseline="0">
                <a:solidFill>
                  <a:srgbClr val="44FFF5"/>
                </a:solidFill>
                <a:uFillTx/>
                <a:latin typeface="Century Gothic"/>
              </a:rPr>
              <a:t>Rutina diaria</a:t>
            </a: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0" cap="none" spc="0" baseline="0">
                <a:solidFill>
                  <a:srgbClr val="44FFF5"/>
                </a:solidFill>
                <a:uFillTx/>
                <a:latin typeface="Century Gothic"/>
              </a:rPr>
              <a:t>(Programa)</a:t>
            </a:r>
            <a:endParaRPr lang="es-MX" sz="2400" b="1" i="0" u="none" strike="noStrike" kern="1200" cap="none" spc="0" baseline="0">
              <a:solidFill>
                <a:srgbClr val="44FFF5"/>
              </a:solidFill>
              <a:uFillTx/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¿Qué es un objeto?</a:t>
            </a:r>
          </a:p>
        </p:txBody>
      </p:sp>
      <p:sp>
        <p:nvSpPr>
          <p:cNvPr id="3" name="Marcador de contenido 2"/>
          <p:cNvSpPr txBox="1">
            <a:spLocks noGrp="1"/>
          </p:cNvSpPr>
          <p:nvPr>
            <p:ph idx="1"/>
          </p:nvPr>
        </p:nvSpPr>
        <p:spPr>
          <a:xfrm>
            <a:off x="3030678" y="2907161"/>
            <a:ext cx="7801404" cy="3636513"/>
          </a:xfrm>
        </p:spPr>
        <p:txBody>
          <a:bodyPr>
            <a:noAutofit/>
          </a:bodyPr>
          <a:lstStyle/>
          <a:p>
            <a:pPr lvl="0">
              <a:buFont typeface="Calibri Light"/>
              <a:buAutoNum type="arabicPeriod"/>
            </a:pPr>
            <a:r>
              <a:rPr lang="es-MX" sz="1400"/>
              <a:t>Propiedades/Características</a:t>
            </a:r>
          </a:p>
          <a:p>
            <a:pPr lvl="1"/>
            <a:r>
              <a:rPr lang="es-MX" sz="1400"/>
              <a:t>Hombre</a:t>
            </a:r>
          </a:p>
          <a:p>
            <a:pPr lvl="1"/>
            <a:r>
              <a:rPr lang="es-MX" sz="1400"/>
              <a:t>Curioso</a:t>
            </a:r>
          </a:p>
          <a:p>
            <a:pPr lvl="1"/>
            <a:r>
              <a:rPr lang="es-MX" sz="1400"/>
              <a:t>Pelo largo</a:t>
            </a:r>
          </a:p>
          <a:p>
            <a:pPr lvl="1"/>
            <a:r>
              <a:rPr lang="es-MX" sz="1400"/>
              <a:t>70 años</a:t>
            </a:r>
          </a:p>
          <a:p>
            <a:pPr lvl="1"/>
            <a:r>
              <a:rPr lang="es-MX" sz="1400"/>
              <a:t>80 kg</a:t>
            </a:r>
          </a:p>
          <a:p>
            <a:pPr lvl="1"/>
            <a:endParaRPr lang="es-MX" sz="1400"/>
          </a:p>
          <a:p>
            <a:pPr lvl="0">
              <a:buFont typeface="Calibri Light"/>
              <a:buAutoNum type="arabicPeriod"/>
            </a:pPr>
            <a:r>
              <a:rPr lang="es-MX" sz="1400"/>
              <a:t>Habilidades/Acciones</a:t>
            </a:r>
          </a:p>
          <a:p>
            <a:pPr lvl="1"/>
            <a:r>
              <a:rPr lang="es-MX" sz="1400"/>
              <a:t>Tomar el metro</a:t>
            </a:r>
          </a:p>
          <a:p>
            <a:pPr lvl="1"/>
            <a:r>
              <a:rPr lang="es-MX" sz="1400"/>
              <a:t>Investigar</a:t>
            </a:r>
          </a:p>
          <a:p>
            <a:pPr lvl="1"/>
            <a:r>
              <a:rPr lang="es-MX" sz="1400"/>
              <a:t>Conversar</a:t>
            </a:r>
          </a:p>
          <a:p>
            <a:pPr lvl="1"/>
            <a:r>
              <a:rPr lang="es-MX" sz="1400"/>
              <a:t>Reproducirse</a:t>
            </a:r>
          </a:p>
          <a:p>
            <a:pPr lvl="1"/>
            <a:r>
              <a:rPr lang="es-MX" sz="1400"/>
              <a:t>Tocar los bongos</a:t>
            </a:r>
          </a:p>
          <a:p>
            <a:pPr marL="0" lvl="0" indent="0">
              <a:buNone/>
            </a:pPr>
            <a:endParaRPr lang="es-MX" sz="1400"/>
          </a:p>
          <a:p>
            <a:pPr marL="0" lvl="0" indent="0">
              <a:buNone/>
            </a:pPr>
            <a:endParaRPr lang="es-MX" sz="1400"/>
          </a:p>
        </p:txBody>
      </p:sp>
      <p:pic>
        <p:nvPicPr>
          <p:cNvPr id="4" name="Picture 2" descr="Resultado de imagen para feynman png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590217" y="2391192"/>
            <a:ext cx="4466807" cy="446680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CuadroTexto 5"/>
          <p:cNvSpPr txBox="1"/>
          <p:nvPr/>
        </p:nvSpPr>
        <p:spPr>
          <a:xfrm>
            <a:off x="8225000" y="4974015"/>
            <a:ext cx="3605049" cy="15696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1" u="none" strike="noStrike" kern="1200" cap="none" spc="0" baseline="0">
                <a:solidFill>
                  <a:srgbClr val="44FFF5"/>
                </a:solidFill>
                <a:uFillTx/>
                <a:latin typeface="Century Gothic"/>
              </a:rPr>
              <a:t>“Un objeto es alguien como tú, una cosa que tiene propiedades y puede hacer cosas”.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MX"/>
              <a:t>¿Qué es un objeto?</a:t>
            </a:r>
          </a:p>
        </p:txBody>
      </p:sp>
      <p:sp>
        <p:nvSpPr>
          <p:cNvPr id="3" name="Marcador de contenido 2"/>
          <p:cNvSpPr txBox="1">
            <a:spLocks noGrp="1"/>
          </p:cNvSpPr>
          <p:nvPr>
            <p:ph idx="1"/>
          </p:nvPr>
        </p:nvSpPr>
        <p:spPr>
          <a:xfrm>
            <a:off x="810002" y="2393195"/>
            <a:ext cx="10554571" cy="2541647"/>
          </a:xfrm>
        </p:spPr>
        <p:txBody>
          <a:bodyPr anchor="t"/>
          <a:lstStyle/>
          <a:p>
            <a:pPr lvl="0"/>
            <a:r>
              <a:rPr lang="es-MX"/>
              <a:t>Formalmente se dice que:</a:t>
            </a:r>
          </a:p>
          <a:p>
            <a:pPr marL="0" lvl="0" indent="0">
              <a:buNone/>
            </a:pPr>
            <a:endParaRPr lang="es-MX"/>
          </a:p>
        </p:txBody>
      </p:sp>
      <p:sp>
        <p:nvSpPr>
          <p:cNvPr id="4" name="CuadroTexto 5"/>
          <p:cNvSpPr txBox="1"/>
          <p:nvPr/>
        </p:nvSpPr>
        <p:spPr>
          <a:xfrm>
            <a:off x="2172852" y="3075941"/>
            <a:ext cx="7846274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1" u="none" strike="noStrike" kern="1200" cap="none" spc="0" baseline="0">
                <a:solidFill>
                  <a:srgbClr val="44FFF5"/>
                </a:solidFill>
                <a:uFillTx/>
                <a:latin typeface="Century Gothic"/>
              </a:rPr>
              <a:t>“Un objeto es una instancia de una </a:t>
            </a:r>
            <a:r>
              <a:rPr lang="es-MX" sz="2400" b="1" i="1" u="sng" strike="noStrike" kern="1200" cap="none" spc="0" baseline="0">
                <a:solidFill>
                  <a:srgbClr val="44FFF5"/>
                </a:solidFill>
                <a:uFillTx/>
                <a:latin typeface="Century Gothic"/>
              </a:rPr>
              <a:t>clase</a:t>
            </a:r>
            <a:r>
              <a:rPr lang="es-MX" sz="2400" b="1" i="1" u="none" strike="noStrike" kern="1200" cap="none" spc="0" baseline="0">
                <a:solidFill>
                  <a:srgbClr val="44FFF5"/>
                </a:solidFill>
                <a:uFillTx/>
                <a:latin typeface="Century Gothic"/>
              </a:rPr>
              <a:t>”.</a:t>
            </a:r>
          </a:p>
        </p:txBody>
      </p:sp>
      <p:pic>
        <p:nvPicPr>
          <p:cNvPr id="5" name="Imagen 5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108" y="4389010"/>
            <a:ext cx="4283113" cy="143200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2" descr="Resultado de imagen para car png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254178" y="4677174"/>
            <a:ext cx="2156091" cy="94041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4" descr="Resultado de imagen para vocho png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7606573" y="4213198"/>
            <a:ext cx="1758948" cy="183224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6" descr="Imagen relacionada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556833" y="4504691"/>
            <a:ext cx="2341558" cy="123322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Rectángulo 6"/>
          <p:cNvSpPr/>
          <p:nvPr/>
        </p:nvSpPr>
        <p:spPr>
          <a:xfrm>
            <a:off x="2563090" y="4962549"/>
            <a:ext cx="706584" cy="288319"/>
          </a:xfrm>
          <a:prstGeom prst="rect">
            <a:avLst/>
          </a:prstGeom>
          <a:noFill/>
          <a:ln w="38103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MX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Citab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372</TotalTime>
  <Words>385</Words>
  <Application>Microsoft Office PowerPoint</Application>
  <PresentationFormat>Panorámica</PresentationFormat>
  <Paragraphs>70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Century Gothic</vt:lpstr>
      <vt:lpstr>Tw Cen MT</vt:lpstr>
      <vt:lpstr>Wingdings 2</vt:lpstr>
      <vt:lpstr>Citable</vt:lpstr>
      <vt:lpstr>Programación Orientada a Objetos</vt:lpstr>
      <vt:lpstr>[Inserte frase intelectual abajo]</vt:lpstr>
      <vt:lpstr>Introducción</vt:lpstr>
      <vt:lpstr>¿Qué es un objeto?</vt:lpstr>
      <vt:lpstr>¿Qué es un objeto?</vt:lpstr>
      <vt:lpstr>¿Qué es un objeto?</vt:lpstr>
      <vt:lpstr>¿Qué es un objeto?</vt:lpstr>
      <vt:lpstr>¿Qué es un objeto?</vt:lpstr>
      <vt:lpstr>¿Qué es un objeto?</vt:lpstr>
      <vt:lpstr>¿Qué es una clase?</vt:lpstr>
      <vt:lpstr>¿Qué es una clase?</vt:lpstr>
      <vt:lpstr>Ejemplo de objeto y clase</vt:lpstr>
      <vt:lpstr>Presentación de PowerPoint</vt:lpstr>
      <vt:lpstr>Tarea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Programación Orientada a Objetos</dc:title>
  <dc:creator>Usuario de Windows</dc:creator>
  <cp:lastModifiedBy>Usuario de Windows</cp:lastModifiedBy>
  <cp:revision>11</cp:revision>
  <dcterms:created xsi:type="dcterms:W3CDTF">2018-01-19T00:48:03Z</dcterms:created>
  <dcterms:modified xsi:type="dcterms:W3CDTF">2018-01-20T04:45:25Z</dcterms:modified>
</cp:coreProperties>
</file>

<file path=docProps/thumbnail.jpeg>
</file>